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259D4-AE09-46D6-9CB9-9FCEFA911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26BFFF-9602-4467-8682-167C31AC3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380F6-533A-4EB7-88E0-307025350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51062-08B4-456D-9607-DF5298283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DDB33-839F-48F7-9691-D8793FBC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6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8298F-05FA-4ED3-9D8C-9B50A6D0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869CCA-ED0E-4265-B5DC-118743EFD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71401-4223-4C6D-92B9-00AEFE92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238DA-796E-4F58-B02F-D2C483F8B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ABAF7-A2CB-40EF-883F-8E34360FF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3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653D19-46D4-48CC-80A1-4AD2FE3DE9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34F81-3879-4EF5-9072-24539C56E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53B9F-E6D0-4D20-BA57-864676539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4ACA7-5D74-4079-9A5B-0FEC3480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342CA-6236-4F83-A8AF-08421A297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5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5549E-01DE-42A2-9120-31706A6C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955AA-824A-4BE8-8F06-2E2928888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B5917-24D7-45FF-AB13-F78266B1D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954E1-832B-4C73-B2D5-7973883F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3639E-E60A-4FB8-A7CD-ABAFE166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6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E844-A6B5-4F1D-B7C3-1F9B66092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D60092-D32F-4CE8-878B-DAA9415F3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6F5E1-F41C-4DB6-8A17-EEC776837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796E9-1F30-458D-87EB-FEE32BCF9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C923A-F022-424F-9CFF-63BBC1050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3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C2A17-8D7D-4F3D-B664-92E4AC071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55458-190D-493F-A5C9-A283230513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85CA9-0BA7-4B31-89C0-FDE58C9D0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E0208-2877-4385-866D-69530AA12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56CBA-BA9C-4BA3-BCC3-D9B062499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77EA9-3C67-4647-BC4B-0CAB26D13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4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65D8-62F9-4564-9204-88E64DA10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0BBDF-0E7E-41FE-9EA4-66E31D6E8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596E9-3966-4255-91E6-69DCE30A0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F2E213-9315-4AEA-A349-4211A1A4B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84722-F65A-45A1-B5DE-BD4C92775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524718-D79F-42BC-B5F9-B7BF9D0C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0C0EFD-89F7-4FB9-894E-0883E445D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E5B67B-E2A7-410F-9CEF-D50606F95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045CF-4116-4B55-9B80-484F072AE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D1B24C-9D2A-4F4F-A2F7-6C616EA36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D4F661-0590-4611-821C-0F2652EF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6B621D-6849-467A-9126-5CDF2F3E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0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58EBF8-90F9-484B-8D25-84776CC21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9E994-2855-41AA-B56E-4A537C44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2204D-BFBC-4997-9D16-F5E9521E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6270B-BFA5-473C-A528-27177FDED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4115E-3DF3-430D-8485-AD1F94206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FC097-4735-4D61-962D-CF82A100F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6BBC7-E3AF-4172-BC01-F730D47C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0C1FEA-8D44-4E56-8634-D08A549DE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6CCD6-5BE0-4CCB-BB44-E091CEE35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1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84B70-20B3-4733-991B-95E62B534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304210-087B-44C1-AD39-EEAD37628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BA26D-E3E1-48B5-B2A3-1EA2E906E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38167-9DEA-4D5C-8193-CA2FE34C4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1E5BA-7460-48D4-8008-92B41EDFF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DBE85-FE1A-4000-A270-6A481777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0F983A-D8BB-4C09-B068-481788E94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891FB9-4184-44CF-B3E7-D16654822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71CA3-021A-4AC1-9132-5DE6775EC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835BB-84A7-4672-9E21-B943FD0CAD6B}" type="datetimeFigureOut">
              <a:rPr lang="en-US" smtClean="0"/>
              <a:t>10/02/2024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07B44-02A9-46FF-B8A2-2E3302F42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47223-B569-4AFA-9B3B-740D95989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4F19F-2406-4AA1-B55D-7782B744A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9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eativecertificates.com/attendance-award-certificate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schoolsdo.org/2018/10/school-groups-help-raise-breast-cancer-awarenes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51A06-AEF7-4F3A-9A23-D031D3591E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Beta Meeting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0E7F6-7905-4372-9C35-BDA75E64CF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2, 2024</a:t>
            </a:r>
          </a:p>
        </p:txBody>
      </p:sp>
    </p:spTree>
    <p:extLst>
      <p:ext uri="{BB962C8B-B14F-4D97-AF65-F5344CB8AC3E}">
        <p14:creationId xmlns:p14="http://schemas.microsoft.com/office/powerpoint/2010/main" val="284387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4896E-C80D-456B-AC9A-FCFAA9AB9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morning!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1E1DE-98A1-4C7E-A2FE-C13AEC025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Remind and fill out the Microsoft form to take attendance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D135FC-E982-4CB9-BCE0-893C5A6D4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24000" y="2582862"/>
            <a:ext cx="4972050" cy="37290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99445A-F5E7-453A-85BB-9B0BA4108521}"/>
              </a:ext>
            </a:extLst>
          </p:cNvPr>
          <p:cNvSpPr txBox="1"/>
          <p:nvPr/>
        </p:nvSpPr>
        <p:spPr>
          <a:xfrm>
            <a:off x="1524000" y="6465146"/>
            <a:ext cx="49720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creativecertificates.com/attendance-award-certificates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61433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D551D2C-DE20-44CD-8978-73BD03CBD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0821322">
            <a:off x="566737" y="1190625"/>
            <a:ext cx="7400925" cy="42433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6138A8-1382-4310-A45D-7890804F23B9}"/>
              </a:ext>
            </a:extLst>
          </p:cNvPr>
          <p:cNvSpPr txBox="1"/>
          <p:nvPr/>
        </p:nvSpPr>
        <p:spPr>
          <a:xfrm>
            <a:off x="8105775" y="647147"/>
            <a:ext cx="3953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3399"/>
                </a:solidFill>
              </a:rPr>
              <a:t>October is Breast </a:t>
            </a:r>
          </a:p>
          <a:p>
            <a:r>
              <a:rPr lang="en-US" sz="3600" dirty="0">
                <a:solidFill>
                  <a:srgbClr val="FF3399"/>
                </a:solidFill>
              </a:rPr>
              <a:t>Cancer  </a:t>
            </a:r>
          </a:p>
          <a:p>
            <a:r>
              <a:rPr lang="en-US" sz="3600" dirty="0">
                <a:solidFill>
                  <a:srgbClr val="FF3399"/>
                </a:solidFill>
              </a:rPr>
              <a:t>Awareness Month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E5FBB9-F6B1-481F-87FF-55B89984112A}"/>
              </a:ext>
            </a:extLst>
          </p:cNvPr>
          <p:cNvSpPr txBox="1"/>
          <p:nvPr/>
        </p:nvSpPr>
        <p:spPr>
          <a:xfrm>
            <a:off x="8658225" y="2971800"/>
            <a:ext cx="31341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33CC"/>
                </a:solidFill>
              </a:rPr>
              <a:t>Wear PINK on Tuesday,</a:t>
            </a:r>
          </a:p>
          <a:p>
            <a:pPr algn="ctr"/>
            <a:r>
              <a:rPr lang="en-US" sz="3600" dirty="0">
                <a:solidFill>
                  <a:srgbClr val="FF33CC"/>
                </a:solidFill>
              </a:rPr>
              <a:t>October 8 and earn 1 </a:t>
            </a:r>
          </a:p>
          <a:p>
            <a:pPr algn="ctr"/>
            <a:r>
              <a:rPr lang="en-US" sz="3600" dirty="0">
                <a:solidFill>
                  <a:srgbClr val="FF33CC"/>
                </a:solidFill>
              </a:rPr>
              <a:t>Hour!</a:t>
            </a:r>
          </a:p>
        </p:txBody>
      </p:sp>
    </p:spTree>
    <p:extLst>
      <p:ext uri="{BB962C8B-B14F-4D97-AF65-F5344CB8AC3E}">
        <p14:creationId xmlns:p14="http://schemas.microsoft.com/office/powerpoint/2010/main" val="183651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FD3127-4984-4CF5-840F-904A679C3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37" y="609600"/>
            <a:ext cx="4441671" cy="5638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AD8283-0E9B-4EE6-B8F6-5BF465392593}"/>
              </a:ext>
            </a:extLst>
          </p:cNvPr>
          <p:cNvSpPr txBox="1"/>
          <p:nvPr/>
        </p:nvSpPr>
        <p:spPr>
          <a:xfrm>
            <a:off x="7458075" y="1504950"/>
            <a:ext cx="27783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Ends on 10/23</a:t>
            </a:r>
          </a:p>
          <a:p>
            <a:r>
              <a:rPr lang="en-US" sz="3200" dirty="0">
                <a:solidFill>
                  <a:srgbClr val="0070C0"/>
                </a:solidFill>
              </a:rPr>
              <a:t>Pick up on 11/8</a:t>
            </a:r>
          </a:p>
        </p:txBody>
      </p:sp>
    </p:spTree>
    <p:extLst>
      <p:ext uri="{BB962C8B-B14F-4D97-AF65-F5344CB8AC3E}">
        <p14:creationId xmlns:p14="http://schemas.microsoft.com/office/powerpoint/2010/main" val="2842837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1480E-6ED6-4DF1-8EAD-9A912A01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Sell and collect $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2AA8DEC-9DC2-4256-A628-C365A42479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86624" y="-791369"/>
            <a:ext cx="5487590" cy="7316787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0A199-6FB7-4948-82F6-26EEC2F1B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Ask everyone, family, friends, </a:t>
            </a:r>
          </a:p>
          <a:p>
            <a:r>
              <a:rPr lang="en-US" dirty="0"/>
              <a:t>Teachers.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Collect money as you 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people Venmo your parents, </a:t>
            </a:r>
          </a:p>
          <a:p>
            <a:r>
              <a:rPr lang="en-US" dirty="0"/>
              <a:t>Write a check to your parents, give</a:t>
            </a:r>
          </a:p>
          <a:p>
            <a:r>
              <a:rPr lang="en-US" dirty="0"/>
              <a:t>Your parents cash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highlight>
                  <a:srgbClr val="FF0000"/>
                </a:highlight>
              </a:rPr>
              <a:t>THEN!! Have </a:t>
            </a:r>
          </a:p>
          <a:p>
            <a:r>
              <a:rPr lang="en-US" sz="3200" dirty="0">
                <a:highlight>
                  <a:srgbClr val="FF0000"/>
                </a:highlight>
              </a:rPr>
              <a:t>Your parents write</a:t>
            </a:r>
          </a:p>
          <a:p>
            <a:r>
              <a:rPr lang="en-US" sz="3200" dirty="0">
                <a:highlight>
                  <a:srgbClr val="FF0000"/>
                </a:highlight>
              </a:rPr>
              <a:t>One check for the total to MMS.</a:t>
            </a:r>
          </a:p>
        </p:txBody>
      </p:sp>
    </p:spTree>
    <p:extLst>
      <p:ext uri="{BB962C8B-B14F-4D97-AF65-F5344CB8AC3E}">
        <p14:creationId xmlns:p14="http://schemas.microsoft.com/office/powerpoint/2010/main" val="2858398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Beta Meeting </vt:lpstr>
      <vt:lpstr>Good morning!</vt:lpstr>
      <vt:lpstr>PowerPoint Presentation</vt:lpstr>
      <vt:lpstr>PowerPoint Presentation</vt:lpstr>
      <vt:lpstr>Sell and collect $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Beta Meeting</dc:title>
  <dc:creator>Lowery, Darlene</dc:creator>
  <cp:lastModifiedBy>Lowery, Darlene</cp:lastModifiedBy>
  <cp:revision>2</cp:revision>
  <dcterms:created xsi:type="dcterms:W3CDTF">2024-10-02T12:27:22Z</dcterms:created>
  <dcterms:modified xsi:type="dcterms:W3CDTF">2024-10-02T12:35:07Z</dcterms:modified>
</cp:coreProperties>
</file>